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C9C24-2EB4-4D59-A003-1C33C939CB38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E3B-0589-4EE1-A772-518CCA00C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C9C24-2EB4-4D59-A003-1C33C939CB38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E3B-0589-4EE1-A772-518CCA00C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C9C24-2EB4-4D59-A003-1C33C939CB38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E3B-0589-4EE1-A772-518CCA00C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C9C24-2EB4-4D59-A003-1C33C939CB38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E3B-0589-4EE1-A772-518CCA00C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C9C24-2EB4-4D59-A003-1C33C939CB38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E3B-0589-4EE1-A772-518CCA00C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C9C24-2EB4-4D59-A003-1C33C939CB38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E3B-0589-4EE1-A772-518CCA00C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C9C24-2EB4-4D59-A003-1C33C939CB38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E3B-0589-4EE1-A772-518CCA00C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C9C24-2EB4-4D59-A003-1C33C939CB38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E3B-0589-4EE1-A772-518CCA00C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C9C24-2EB4-4D59-A003-1C33C939CB38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E3B-0589-4EE1-A772-518CCA00C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C9C24-2EB4-4D59-A003-1C33C939CB38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E3B-0589-4EE1-A772-518CCA00C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C9C24-2EB4-4D59-A003-1C33C939CB38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E3B-0589-4EE1-A772-518CCA00C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C9C24-2EB4-4D59-A003-1C33C939CB38}" type="datetimeFigureOut">
              <a:rPr lang="en-US" smtClean="0"/>
              <a:t>11/11/2010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FAE3B-0589-4EE1-A772-518CCA00CC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Etapas</a:t>
            </a:r>
            <a:r>
              <a:rPr lang="en-US" dirty="0" smtClean="0"/>
              <a:t> de la </a:t>
            </a:r>
            <a:r>
              <a:rPr lang="en-US" dirty="0" err="1" smtClean="0"/>
              <a:t>Plantificación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tapas plantificac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85800" y="457200"/>
          <a:ext cx="7848600" cy="6053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671219">
                <a:tc>
                  <a:txBody>
                    <a:bodyPr/>
                    <a:lstStyle/>
                    <a:p>
                      <a:r>
                        <a:rPr lang="en-US" dirty="0" smtClean="0"/>
                        <a:t>Pre-</a:t>
                      </a:r>
                      <a:r>
                        <a:rPr lang="en-US" dirty="0" err="1" smtClean="0"/>
                        <a:t>Entrada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Pre-</a:t>
                      </a:r>
                      <a:r>
                        <a:rPr lang="en-US" dirty="0" err="1" smtClean="0"/>
                        <a:t>Evangelismo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Evangelismo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Post-</a:t>
                      </a:r>
                      <a:r>
                        <a:rPr lang="en-US" dirty="0" err="1" smtClean="0"/>
                        <a:t>Evangelismo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Salida</a:t>
                      </a:r>
                      <a:endParaRPr lang="en-US" dirty="0"/>
                    </a:p>
                  </a:txBody>
                  <a:tcPr/>
                </a:tc>
              </a:tr>
              <a:tr h="958884">
                <a:tc>
                  <a:txBody>
                    <a:bodyPr/>
                    <a:lstStyle/>
                    <a:p>
                      <a:r>
                        <a:rPr lang="en-US" dirty="0" smtClean="0"/>
                        <a:t>Pro</a:t>
                      </a:r>
                      <a:r>
                        <a:rPr lang="en-US" baseline="0" dirty="0" smtClean="0"/>
                        <a:t> 19:2; 16:3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 18:13;       1 </a:t>
                      </a:r>
                      <a:r>
                        <a:rPr lang="en-US" dirty="0" err="1" smtClean="0"/>
                        <a:t>Cor</a:t>
                      </a:r>
                      <a:r>
                        <a:rPr lang="en-US" dirty="0" smtClean="0"/>
                        <a:t> 9:19;     1 </a:t>
                      </a:r>
                      <a:r>
                        <a:rPr lang="en-US" dirty="0" err="1" smtClean="0"/>
                        <a:t>Cro</a:t>
                      </a:r>
                      <a:r>
                        <a:rPr lang="en-US" dirty="0" smtClean="0"/>
                        <a:t> 12:32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Hch</a:t>
                      </a:r>
                      <a:r>
                        <a:rPr lang="en-US" dirty="0" smtClean="0"/>
                        <a:t> 26:28-29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</a:t>
                      </a:r>
                      <a:r>
                        <a:rPr lang="en-US" dirty="0" err="1" smtClean="0"/>
                        <a:t>Pe</a:t>
                      </a:r>
                      <a:r>
                        <a:rPr lang="en-US" dirty="0" smtClean="0"/>
                        <a:t> 4:1-2;    Tit</a:t>
                      </a:r>
                      <a:r>
                        <a:rPr lang="en-US" baseline="0" dirty="0" smtClean="0"/>
                        <a:t> 1:5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Rom 1:11-13; Mar 1:38-39; </a:t>
                      </a:r>
                      <a:r>
                        <a:rPr lang="en-US" dirty="0" err="1" smtClean="0"/>
                        <a:t>Fil</a:t>
                      </a:r>
                      <a:r>
                        <a:rPr lang="en-US" dirty="0" smtClean="0"/>
                        <a:t> 2:12,19</a:t>
                      </a:r>
                      <a:endParaRPr lang="en-US" dirty="0"/>
                    </a:p>
                  </a:txBody>
                  <a:tcPr/>
                </a:tc>
              </a:tr>
              <a:tr h="447483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Propósito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: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Propósito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: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Propósito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: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Propósito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: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Propósito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: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43771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Preparación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Percepción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Proclamación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Perfección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Partida</a:t>
                      </a:r>
                      <a:endParaRPr lang="en-US" dirty="0"/>
                    </a:p>
                  </a:txBody>
                  <a:tcPr/>
                </a:tc>
              </a:tr>
              <a:tr h="437713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Papel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: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Papel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: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Papel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: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Papel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: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Papel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: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43771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Planificador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Aprendiz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Evangelista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Maestro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Asesor</a:t>
                      </a:r>
                      <a:endParaRPr lang="en-US" dirty="0"/>
                    </a:p>
                  </a:txBody>
                  <a:tcPr/>
                </a:tc>
              </a:tr>
              <a:tr h="437713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Descripción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: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Descripción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: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Descripción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: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Descripción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: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Descripción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: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99084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Prep. </a:t>
                      </a:r>
                      <a:r>
                        <a:rPr lang="en-US" sz="1400" dirty="0" err="1" smtClean="0"/>
                        <a:t>Intelectual</a:t>
                      </a:r>
                      <a:r>
                        <a:rPr lang="en-US" sz="1400" dirty="0" smtClean="0"/>
                        <a:t> y experimental</a:t>
                      </a:r>
                      <a:r>
                        <a:rPr lang="en-US" sz="1400" baseline="0" dirty="0" smtClean="0"/>
                        <a:t> en </a:t>
                      </a:r>
                      <a:r>
                        <a:rPr lang="en-US" sz="1400" baseline="0" dirty="0" err="1" smtClean="0"/>
                        <a:t>Biblia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ciencia</a:t>
                      </a:r>
                      <a:r>
                        <a:rPr lang="en-US" sz="1400" baseline="0" dirty="0" smtClean="0"/>
                        <a:t>, y </a:t>
                      </a:r>
                      <a:r>
                        <a:rPr lang="en-US" sz="1400" baseline="0" dirty="0" err="1" smtClean="0"/>
                        <a:t>áreas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técnica</a:t>
                      </a:r>
                      <a:r>
                        <a:rPr lang="en-US" sz="1400" baseline="0" dirty="0" smtClean="0"/>
                        <a:t>.  </a:t>
                      </a:r>
                      <a:r>
                        <a:rPr lang="en-US" sz="1400" baseline="0" dirty="0" err="1" smtClean="0"/>
                        <a:t>Levantar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fondos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formar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equipo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aprender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lengua</a:t>
                      </a:r>
                      <a:r>
                        <a:rPr lang="en-US" sz="1400" baseline="0" dirty="0" smtClean="0"/>
                        <a:t>, y </a:t>
                      </a:r>
                      <a:r>
                        <a:rPr lang="en-US" sz="1400" baseline="0" dirty="0" err="1" smtClean="0"/>
                        <a:t>completar</a:t>
                      </a:r>
                      <a:r>
                        <a:rPr lang="en-US" sz="1400" baseline="0" dirty="0" smtClean="0"/>
                        <a:t> plan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Mudarse</a:t>
                      </a:r>
                      <a:r>
                        <a:rPr lang="en-US" sz="1400" baseline="0" dirty="0" smtClean="0"/>
                        <a:t> al </a:t>
                      </a:r>
                      <a:r>
                        <a:rPr lang="en-US" sz="1400" baseline="0" dirty="0" err="1" smtClean="0"/>
                        <a:t>lugar</a:t>
                      </a:r>
                      <a:r>
                        <a:rPr lang="en-US" sz="1400" baseline="0" dirty="0" smtClean="0"/>
                        <a:t>. Mayor </a:t>
                      </a:r>
                      <a:r>
                        <a:rPr lang="en-US" sz="1400" baseline="0" dirty="0" err="1" smtClean="0"/>
                        <a:t>conoc</a:t>
                      </a:r>
                      <a:r>
                        <a:rPr lang="en-US" sz="1400" baseline="0" dirty="0" smtClean="0"/>
                        <a:t>. De </a:t>
                      </a:r>
                      <a:r>
                        <a:rPr lang="en-US" sz="1400" baseline="0" dirty="0" err="1" smtClean="0"/>
                        <a:t>lengua</a:t>
                      </a:r>
                      <a:r>
                        <a:rPr lang="en-US" sz="1400" baseline="0" dirty="0" smtClean="0"/>
                        <a:t> y </a:t>
                      </a:r>
                      <a:r>
                        <a:rPr lang="en-US" sz="1400" baseline="0" dirty="0" err="1" smtClean="0"/>
                        <a:t>cultura</a:t>
                      </a:r>
                      <a:r>
                        <a:rPr lang="en-US" sz="1400" baseline="0" dirty="0" smtClean="0"/>
                        <a:t>. </a:t>
                      </a:r>
                      <a:r>
                        <a:rPr lang="en-US" sz="1400" baseline="0" dirty="0" err="1" smtClean="0"/>
                        <a:t>Relación</a:t>
                      </a:r>
                      <a:r>
                        <a:rPr lang="en-US" sz="1400" baseline="0" dirty="0" smtClean="0"/>
                        <a:t> con </a:t>
                      </a:r>
                      <a:r>
                        <a:rPr lang="en-US" sz="1400" baseline="0" dirty="0" err="1" smtClean="0"/>
                        <a:t>gente</a:t>
                      </a:r>
                      <a:r>
                        <a:rPr lang="en-US" sz="1400" baseline="0" dirty="0" smtClean="0"/>
                        <a:t> clave.  </a:t>
                      </a:r>
                      <a:r>
                        <a:rPr lang="en-US" sz="1400" baseline="0" dirty="0" err="1" smtClean="0"/>
                        <a:t>Llenar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necesidades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presentes</a:t>
                      </a:r>
                      <a:r>
                        <a:rPr lang="en-US" sz="1400" baseline="0" dirty="0" smtClean="0"/>
                        <a:t>. </a:t>
                      </a:r>
                      <a:r>
                        <a:rPr lang="en-US" sz="1400" baseline="0" dirty="0" err="1" smtClean="0"/>
                        <a:t>Preparar</a:t>
                      </a:r>
                      <a:r>
                        <a:rPr lang="en-US" sz="1400" baseline="0" dirty="0" smtClean="0"/>
                        <a:t> el </a:t>
                      </a:r>
                      <a:r>
                        <a:rPr lang="en-US" sz="1400" baseline="0" dirty="0" err="1" smtClean="0"/>
                        <a:t>terreno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para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evangelismo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Llenar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necesidades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presentes</a:t>
                      </a:r>
                      <a:r>
                        <a:rPr lang="en-US" sz="1400" dirty="0" smtClean="0"/>
                        <a:t>. </a:t>
                      </a:r>
                      <a:r>
                        <a:rPr lang="en-US" sz="1400" dirty="0" err="1" smtClean="0"/>
                        <a:t>Usar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términos</a:t>
                      </a:r>
                      <a:r>
                        <a:rPr lang="en-US" sz="1400" baseline="0" dirty="0" smtClean="0"/>
                        <a:t> y </a:t>
                      </a:r>
                      <a:r>
                        <a:rPr lang="en-US" sz="1400" baseline="0" dirty="0" err="1" smtClean="0"/>
                        <a:t>temas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relevantes</a:t>
                      </a:r>
                      <a:r>
                        <a:rPr lang="en-US" sz="1400" baseline="0" dirty="0" smtClean="0"/>
                        <a:t>. </a:t>
                      </a:r>
                      <a:r>
                        <a:rPr lang="en-US" sz="1400" baseline="0" dirty="0" err="1" smtClean="0"/>
                        <a:t>Modo</a:t>
                      </a:r>
                      <a:r>
                        <a:rPr lang="en-US" sz="1400" baseline="0" dirty="0" smtClean="0"/>
                        <a:t> de </a:t>
                      </a:r>
                      <a:r>
                        <a:rPr lang="en-US" sz="1400" baseline="0" dirty="0" err="1" smtClean="0"/>
                        <a:t>comunicar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relevante</a:t>
                      </a:r>
                      <a:r>
                        <a:rPr lang="en-US" sz="1400" baseline="0" dirty="0" smtClean="0"/>
                        <a:t>. </a:t>
                      </a:r>
                      <a:r>
                        <a:rPr lang="en-US" sz="1400" baseline="0" dirty="0" err="1" smtClean="0"/>
                        <a:t>Alcanzar</a:t>
                      </a:r>
                      <a:r>
                        <a:rPr lang="en-US" sz="1400" baseline="0" dirty="0" smtClean="0"/>
                        <a:t> personas claves. </a:t>
                      </a:r>
                      <a:r>
                        <a:rPr lang="en-US" sz="1400" baseline="0" dirty="0" err="1" smtClean="0"/>
                        <a:t>Evangelio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confrontativo</a:t>
                      </a:r>
                      <a:r>
                        <a:rPr lang="en-US" sz="1400" baseline="0" dirty="0" smtClean="0"/>
                        <a:t> y </a:t>
                      </a:r>
                      <a:r>
                        <a:rPr lang="en-US" sz="1400" baseline="0" dirty="0" err="1" smtClean="0"/>
                        <a:t>contextualizado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Adoración</a:t>
                      </a:r>
                      <a:r>
                        <a:rPr lang="en-US" sz="1400" dirty="0" smtClean="0"/>
                        <a:t>,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preparar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líderes</a:t>
                      </a:r>
                      <a:r>
                        <a:rPr lang="en-US" sz="1400" baseline="0" dirty="0" smtClean="0"/>
                        <a:t>. </a:t>
                      </a:r>
                      <a:r>
                        <a:rPr lang="en-US" sz="1400" baseline="0" dirty="0" err="1" smtClean="0"/>
                        <a:t>Desarrollar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estrategia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para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alcanzar</a:t>
                      </a:r>
                      <a:r>
                        <a:rPr lang="en-US" sz="1400" baseline="0" dirty="0" smtClean="0"/>
                        <a:t> a </a:t>
                      </a:r>
                      <a:r>
                        <a:rPr lang="en-US" sz="1400" baseline="0" dirty="0" err="1" smtClean="0"/>
                        <a:t>otros</a:t>
                      </a:r>
                      <a:r>
                        <a:rPr lang="en-US" sz="1400" baseline="0" dirty="0" smtClean="0"/>
                        <a:t>. </a:t>
                      </a:r>
                      <a:r>
                        <a:rPr lang="en-US" sz="1400" baseline="0" dirty="0" err="1" smtClean="0"/>
                        <a:t>Preparar</a:t>
                      </a:r>
                      <a:r>
                        <a:rPr lang="en-US" sz="1400" baseline="0" dirty="0" smtClean="0"/>
                        <a:t> material </a:t>
                      </a:r>
                      <a:r>
                        <a:rPr lang="en-US" sz="1400" baseline="0" dirty="0" err="1" smtClean="0"/>
                        <a:t>educativo</a:t>
                      </a:r>
                      <a:r>
                        <a:rPr lang="en-US" sz="1400" baseline="0" dirty="0" smtClean="0"/>
                        <a:t>.  </a:t>
                      </a:r>
                      <a:r>
                        <a:rPr lang="en-US" sz="1400" baseline="0" dirty="0" err="1" smtClean="0"/>
                        <a:t>Instituir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maneras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bíblicas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Ausencias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programadas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hasta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que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todo</a:t>
                      </a:r>
                      <a:r>
                        <a:rPr lang="en-US" sz="1400" baseline="0" dirty="0" smtClean="0"/>
                        <a:t> el </a:t>
                      </a:r>
                      <a:r>
                        <a:rPr lang="en-US" sz="1400" baseline="0" dirty="0" err="1" smtClean="0"/>
                        <a:t>equipo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haya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salido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fisicamente</a:t>
                      </a:r>
                      <a:r>
                        <a:rPr lang="en-US" sz="1400" baseline="0" dirty="0" smtClean="0"/>
                        <a:t>.  </a:t>
                      </a:r>
                      <a:r>
                        <a:rPr lang="en-US" sz="1400" baseline="0" dirty="0" err="1" smtClean="0"/>
                        <a:t>Mantener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relación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por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medio</a:t>
                      </a:r>
                      <a:r>
                        <a:rPr lang="en-US" sz="1400" baseline="0" dirty="0" smtClean="0"/>
                        <a:t> de </a:t>
                      </a:r>
                      <a:r>
                        <a:rPr lang="en-US" sz="1400" baseline="0" dirty="0" err="1" smtClean="0"/>
                        <a:t>visitas</a:t>
                      </a:r>
                      <a:r>
                        <a:rPr lang="en-US" sz="1400" baseline="0" dirty="0" smtClean="0"/>
                        <a:t>, etc.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196</Words>
  <Application>Microsoft Office PowerPoint</Application>
  <PresentationFormat>On-screen Show (4:3)</PresentationFormat>
  <Paragraphs>41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Etapas de la Plantificación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Etapas de la Plantificación</dc:title>
  <dc:creator>Hugo E. García</dc:creator>
  <cp:lastModifiedBy>Hugo E. García</cp:lastModifiedBy>
  <cp:revision>1</cp:revision>
  <dcterms:created xsi:type="dcterms:W3CDTF">2010-11-11T21:31:23Z</dcterms:created>
  <dcterms:modified xsi:type="dcterms:W3CDTF">2010-11-11T22:08:05Z</dcterms:modified>
</cp:coreProperties>
</file>